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8"/>
  </p:notesMasterIdLst>
  <p:handoutMasterIdLst>
    <p:handoutMasterId r:id="rId9"/>
  </p:handoutMasterIdLst>
  <p:sldIdLst>
    <p:sldId id="318" r:id="rId2"/>
    <p:sldId id="272" r:id="rId3"/>
    <p:sldId id="349" r:id="rId4"/>
    <p:sldId id="352" r:id="rId5"/>
    <p:sldId id="350" r:id="rId6"/>
    <p:sldId id="338" r:id="rId7"/>
  </p:sldIdLst>
  <p:sldSz cx="12192000" cy="6858000"/>
  <p:notesSz cx="6858000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4898C"/>
    <a:srgbClr val="F7A600"/>
    <a:srgbClr val="E47A05"/>
    <a:srgbClr val="D56212"/>
    <a:srgbClr val="C84B27"/>
    <a:srgbClr val="A6C5D6"/>
    <a:srgbClr val="7AA8C0"/>
    <a:srgbClr val="4D8DA9"/>
    <a:srgbClr val="0C74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395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268BF-075C-4412-B72E-9B6CBFC2D8D6}" type="datetimeFigureOut">
              <a:rPr lang="pl-PL" smtClean="0"/>
              <a:t>2019-10-31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477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5275" y="9378477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6B4A2-2274-4B7F-8D77-00B3784CBFD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890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48"/>
          </a:xfrm>
          <a:prstGeom prst="rect">
            <a:avLst/>
          </a:prstGeom>
        </p:spPr>
        <p:txBody>
          <a:bodyPr vert="horz" lIns="90692" tIns="45346" rIns="90692" bIns="4534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2" y="0"/>
            <a:ext cx="2971800" cy="495348"/>
          </a:xfrm>
          <a:prstGeom prst="rect">
            <a:avLst/>
          </a:prstGeom>
        </p:spPr>
        <p:txBody>
          <a:bodyPr vert="horz" lIns="90692" tIns="45346" rIns="90692" bIns="45346" rtlCol="0"/>
          <a:lstStyle>
            <a:lvl1pPr algn="r">
              <a:defRPr sz="1200"/>
            </a:lvl1pPr>
          </a:lstStyle>
          <a:p>
            <a:fld id="{77F0AA5C-104D-4F7D-A55C-A5198AB0AEF0}" type="datetimeFigureOut">
              <a:rPr lang="pl-PL" smtClean="0"/>
              <a:t>2019-10-31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92" tIns="45346" rIns="90692" bIns="4534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51220"/>
            <a:ext cx="5486400" cy="3887361"/>
          </a:xfrm>
          <a:prstGeom prst="rect">
            <a:avLst/>
          </a:prstGeom>
        </p:spPr>
        <p:txBody>
          <a:bodyPr vert="horz" lIns="90692" tIns="45346" rIns="90692" bIns="45346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7320"/>
            <a:ext cx="2971800" cy="495347"/>
          </a:xfrm>
          <a:prstGeom prst="rect">
            <a:avLst/>
          </a:prstGeom>
        </p:spPr>
        <p:txBody>
          <a:bodyPr vert="horz" lIns="90692" tIns="45346" rIns="90692" bIns="4534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2" y="9377320"/>
            <a:ext cx="2971800" cy="495347"/>
          </a:xfrm>
          <a:prstGeom prst="rect">
            <a:avLst/>
          </a:prstGeom>
        </p:spPr>
        <p:txBody>
          <a:bodyPr vert="horz" lIns="90692" tIns="45346" rIns="90692" bIns="45346" rtlCol="0" anchor="b"/>
          <a:lstStyle>
            <a:lvl1pPr algn="r">
              <a:defRPr sz="1200"/>
            </a:lvl1pPr>
          </a:lstStyle>
          <a:p>
            <a:fld id="{8A424B32-FBEF-4389-8AF9-03E9DF5B5EE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1330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24B32-FBEF-4389-8AF9-03E9DF5B5EE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4933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ytułowy + logo partner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ymbol zastępczy tekstu 25"/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2364401"/>
            <a:ext cx="11257087" cy="1689100"/>
          </a:xfrm>
        </p:spPr>
        <p:txBody>
          <a:bodyPr lIns="0" tIns="0" rIns="0" bIns="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4400">
                <a:latin typeface="+mj-lt"/>
              </a:defRPr>
            </a:lvl2pPr>
            <a:lvl3pPr>
              <a:defRPr sz="4000">
                <a:latin typeface="+mj-lt"/>
              </a:defRPr>
            </a:lvl3pPr>
            <a:lvl4pPr>
              <a:defRPr sz="3600">
                <a:latin typeface="+mj-lt"/>
              </a:defRPr>
            </a:lvl4pPr>
            <a:lvl5pPr>
              <a:defRPr sz="3600"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/>
              <a:t>Tytuł prezentacji (Times New Roman, 36 </a:t>
            </a:r>
            <a:r>
              <a:rPr lang="pl-PL" dirty="0" err="1"/>
              <a:t>pt</a:t>
            </a:r>
            <a:r>
              <a:rPr lang="pl-PL" dirty="0"/>
              <a:t>)</a:t>
            </a:r>
            <a:br>
              <a:rPr lang="pl-PL" dirty="0"/>
            </a:b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spc="-20" dirty="0" err="1"/>
              <a:t>Offic</a:t>
            </a:r>
            <a:r>
              <a:rPr lang="pl-PL" spc="-20" dirty="0"/>
              <a:t> </a:t>
            </a:r>
            <a:r>
              <a:rPr lang="pl-PL" spc="-5" dirty="0" err="1"/>
              <a:t>tem</a:t>
            </a:r>
            <a:r>
              <a:rPr lang="pl-PL" spc="-5" dirty="0"/>
              <a:t> </a:t>
            </a:r>
            <a:r>
              <a:rPr lang="pl-PL" spc="-10" dirty="0" err="1"/>
              <a:t>quam</a:t>
            </a:r>
            <a:r>
              <a:rPr lang="pl-PL" spc="-10" dirty="0"/>
              <a:t> </a:t>
            </a:r>
            <a:r>
              <a:rPr lang="pl-PL" spc="-5" dirty="0"/>
              <a:t>lam </a:t>
            </a:r>
            <a:r>
              <a:rPr lang="pl-PL" dirty="0" err="1"/>
              <a:t>il</a:t>
            </a:r>
            <a:r>
              <a:rPr lang="pl-PL" dirty="0"/>
              <a:t> </a:t>
            </a:r>
            <a:r>
              <a:rPr lang="pl-PL" spc="-5" dirty="0" err="1"/>
              <a:t>inihitat</a:t>
            </a:r>
            <a:r>
              <a:rPr lang="pl-PL" spc="-5" dirty="0"/>
              <a:t> </a:t>
            </a:r>
            <a:r>
              <a:rPr lang="pl-PL" spc="-10" dirty="0" err="1"/>
              <a:t>ommo-loris</a:t>
            </a:r>
            <a:r>
              <a:rPr lang="pl-PL" spc="-10" dirty="0"/>
              <a:t> </a:t>
            </a:r>
            <a:r>
              <a:rPr lang="pl-PL" spc="-5" dirty="0" err="1"/>
              <a:t>etur</a:t>
            </a:r>
            <a:endParaRPr lang="pl-PL" dirty="0"/>
          </a:p>
        </p:txBody>
      </p:sp>
      <p:sp>
        <p:nvSpPr>
          <p:cNvPr id="28" name="Symbol zastępczy tekstu 27"/>
          <p:cNvSpPr>
            <a:spLocks noGrp="1"/>
          </p:cNvSpPr>
          <p:nvPr>
            <p:ph type="body" sz="quarter" idx="11" hasCustomPrompt="1"/>
          </p:nvPr>
        </p:nvSpPr>
        <p:spPr>
          <a:xfrm>
            <a:off x="449506" y="4249281"/>
            <a:ext cx="8298494" cy="112236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2"/>
                </a:solidFill>
              </a:defRPr>
            </a:lvl1pPr>
            <a:lvl2pPr>
              <a:defRPr sz="32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Podtytuł prezentacji (Calibri, 24 </a:t>
            </a:r>
            <a:r>
              <a:rPr lang="pl-PL" dirty="0" err="1"/>
              <a:t>pt</a:t>
            </a:r>
            <a:r>
              <a:rPr lang="pl-PL" dirty="0"/>
              <a:t>)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 </a:t>
            </a:r>
            <a:r>
              <a:rPr lang="pl-PL" dirty="0" err="1"/>
              <a:t>mauris</a:t>
            </a:r>
            <a:r>
              <a:rPr lang="pl-PL" dirty="0"/>
              <a:t> nunc </a:t>
            </a:r>
            <a:r>
              <a:rPr lang="pl-PL" dirty="0" err="1"/>
              <a:t>purus</a:t>
            </a:r>
            <a:r>
              <a:rPr lang="pl-PL" dirty="0"/>
              <a:t> </a:t>
            </a:r>
            <a:r>
              <a:rPr lang="pl-PL" dirty="0" err="1"/>
              <a:t>vestibulim</a:t>
            </a:r>
            <a:r>
              <a:rPr lang="pl-PL" dirty="0"/>
              <a:t> et </a:t>
            </a:r>
            <a:r>
              <a:rPr lang="pl-PL" dirty="0" err="1"/>
              <a:t>massa</a:t>
            </a:r>
            <a:r>
              <a:rPr lang="pl-PL" dirty="0"/>
              <a:t> </a:t>
            </a:r>
            <a:r>
              <a:rPr lang="pl-PL" dirty="0" err="1"/>
              <a:t>lorem</a:t>
            </a:r>
            <a:r>
              <a:rPr lang="pl-PL" dirty="0"/>
              <a:t> </a:t>
            </a:r>
            <a:r>
              <a:rPr lang="pl-PL" dirty="0" err="1"/>
              <a:t>ipsum</a:t>
            </a:r>
            <a:r>
              <a:rPr lang="pl-PL" dirty="0"/>
              <a:t> </a:t>
            </a:r>
            <a:r>
              <a:rPr lang="pl-PL" dirty="0" err="1"/>
              <a:t>dolor</a:t>
            </a:r>
            <a:r>
              <a:rPr lang="pl-PL" dirty="0"/>
              <a:t> sit </a:t>
            </a:r>
            <a:r>
              <a:rPr lang="pl-PL" dirty="0" err="1"/>
              <a:t>amet</a:t>
            </a:r>
            <a:r>
              <a:rPr lang="pl-PL" dirty="0"/>
              <a:t> </a:t>
            </a:r>
            <a:r>
              <a:rPr lang="pl-PL" dirty="0" err="1"/>
              <a:t>mauris</a:t>
            </a:r>
            <a:r>
              <a:rPr lang="pl-PL" dirty="0"/>
              <a:t> nunc </a:t>
            </a:r>
            <a:r>
              <a:rPr lang="pl-PL" dirty="0" err="1"/>
              <a:t>purus</a:t>
            </a:r>
            <a:r>
              <a:rPr lang="pl-PL" dirty="0"/>
              <a:t> </a:t>
            </a:r>
            <a:r>
              <a:rPr lang="pl-PL" dirty="0" err="1"/>
              <a:t>vestibulim</a:t>
            </a:r>
            <a:r>
              <a:rPr lang="pl-PL" dirty="0"/>
              <a:t> et </a:t>
            </a:r>
            <a:r>
              <a:rPr lang="pl-PL" dirty="0" err="1"/>
              <a:t>massa</a:t>
            </a:r>
            <a:endParaRPr lang="pl-PL" dirty="0"/>
          </a:p>
        </p:txBody>
      </p:sp>
      <p:sp>
        <p:nvSpPr>
          <p:cNvPr id="29" name="Symbol zastępczy tekstu 27"/>
          <p:cNvSpPr>
            <a:spLocks noGrp="1"/>
          </p:cNvSpPr>
          <p:nvPr>
            <p:ph type="body" sz="quarter" idx="12" hasCustomPrompt="1"/>
          </p:nvPr>
        </p:nvSpPr>
        <p:spPr>
          <a:xfrm>
            <a:off x="449506" y="5567424"/>
            <a:ext cx="8298494" cy="353085"/>
          </a:xfr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>
              <a:defRPr sz="3200">
                <a:solidFill>
                  <a:schemeClr val="bg1"/>
                </a:solidFill>
              </a:defRPr>
            </a:lvl2pPr>
            <a:lvl3pPr>
              <a:defRPr sz="2800">
                <a:solidFill>
                  <a:schemeClr val="bg1"/>
                </a:solidFill>
              </a:defRPr>
            </a:lvl3pPr>
            <a:lvl4pPr>
              <a:defRPr sz="2400">
                <a:solidFill>
                  <a:schemeClr val="bg1"/>
                </a:solidFill>
              </a:defRPr>
            </a:lvl4pPr>
            <a:lvl5pPr>
              <a:defRPr sz="2400">
                <a:solidFill>
                  <a:schemeClr val="bg1"/>
                </a:solidFill>
              </a:defRPr>
            </a:lvl5pPr>
          </a:lstStyle>
          <a:p>
            <a:r>
              <a:rPr lang="pl-PL" dirty="0"/>
              <a:t>Imię Nazwisko, Data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18" y="6010316"/>
            <a:ext cx="5761038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418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9144000" y="6213601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C0B16D-D7FB-4722-A93E-B27BAD17AAF8}" type="slidenum">
              <a:rPr lang="pl-PL" sz="1600" smtClean="0">
                <a:solidFill>
                  <a:schemeClr val="tx2"/>
                </a:solidFill>
                <a:latin typeface="+mj-lt"/>
              </a:rPr>
              <a:pPr algn="r"/>
              <a:t>‹#›</a:t>
            </a:fld>
            <a:endParaRPr lang="pl-PL" sz="1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" name="Symbol zastępczy tekstu 11"/>
          <p:cNvSpPr>
            <a:spLocks noGrp="1"/>
          </p:cNvSpPr>
          <p:nvPr>
            <p:ph type="body" sz="quarter" idx="14" hasCustomPrompt="1"/>
          </p:nvPr>
        </p:nvSpPr>
        <p:spPr>
          <a:xfrm>
            <a:off x="2135188" y="324914"/>
            <a:ext cx="9752012" cy="827087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l-PL" dirty="0"/>
              <a:t>Tytuł sekcji (Times New Roman, 28 </a:t>
            </a:r>
            <a:r>
              <a:rPr lang="pl-PL" dirty="0" err="1"/>
              <a:t>pt</a:t>
            </a:r>
            <a:r>
              <a:rPr lang="pl-PL" dirty="0"/>
              <a:t>)</a:t>
            </a:r>
          </a:p>
        </p:txBody>
      </p:sp>
      <p:sp>
        <p:nvSpPr>
          <p:cNvPr id="11" name="Symbol zastępczy obrazu 2">
            <a:extLst>
              <a:ext uri="{FF2B5EF4-FFF2-40B4-BE49-F238E27FC236}">
                <a16:creationId xmlns="" xmlns:a16="http://schemas.microsoft.com/office/drawing/2014/main" id="{DCEF83E4-8D03-4B5B-B10E-D3CD1301779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42912" y="1844675"/>
            <a:ext cx="3301087" cy="3721237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endParaRPr lang="pl-PL" dirty="0"/>
          </a:p>
        </p:txBody>
      </p:sp>
      <p:sp>
        <p:nvSpPr>
          <p:cNvPr id="12" name="Symbol zastępczy tekstu 2">
            <a:extLst>
              <a:ext uri="{FF2B5EF4-FFF2-40B4-BE49-F238E27FC236}">
                <a16:creationId xmlns="" xmlns:a16="http://schemas.microsoft.com/office/drawing/2014/main" id="{C23DF372-F539-46A0-9140-8CECEA919C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08704" y="1844675"/>
            <a:ext cx="7735296" cy="333311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1800" dirty="0">
                <a:solidFill>
                  <a:schemeClr val="tx2"/>
                </a:solidFill>
              </a:rPr>
              <a:t>Imię Nazwisko</a:t>
            </a:r>
          </a:p>
        </p:txBody>
      </p:sp>
      <p:sp>
        <p:nvSpPr>
          <p:cNvPr id="14" name="Symbol zastępczy tekstu 2">
            <a:extLst>
              <a:ext uri="{FF2B5EF4-FFF2-40B4-BE49-F238E27FC236}">
                <a16:creationId xmlns="" xmlns:a16="http://schemas.microsoft.com/office/drawing/2014/main" id="{930A5F8C-4523-44B2-BB5D-607C75893D6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08704" y="2207925"/>
            <a:ext cx="7735296" cy="327190"/>
          </a:xfr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latin typeface="+mn-lt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>
                <a:solidFill>
                  <a:srgbClr val="626769"/>
                </a:solidFill>
              </a:rPr>
              <a:t>Stanowisko</a:t>
            </a:r>
          </a:p>
        </p:txBody>
      </p:sp>
      <p:sp>
        <p:nvSpPr>
          <p:cNvPr id="16" name="Symbol zastępczy tekstu 2">
            <a:extLst>
              <a:ext uri="{FF2B5EF4-FFF2-40B4-BE49-F238E27FC236}">
                <a16:creationId xmlns="" xmlns:a16="http://schemas.microsoft.com/office/drawing/2014/main" id="{8B7AFCBE-5B80-4899-887D-F1C23D7B348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08704" y="2678545"/>
            <a:ext cx="7735296" cy="2887368"/>
          </a:xfr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spc="-5" dirty="0" err="1"/>
              <a:t>Xerum</a:t>
            </a:r>
            <a:r>
              <a:rPr lang="pl-PL" spc="-5" dirty="0"/>
              <a:t> </a:t>
            </a:r>
            <a:r>
              <a:rPr lang="pl-PL" spc="-5" dirty="0" err="1"/>
              <a:t>sitaquasit</a:t>
            </a:r>
            <a:r>
              <a:rPr lang="pl-PL" spc="-5" dirty="0"/>
              <a:t>, </a:t>
            </a:r>
            <a:r>
              <a:rPr lang="pl-PL" spc="-10" dirty="0"/>
              <a:t>con </a:t>
            </a:r>
            <a:r>
              <a:rPr lang="pl-PL" spc="-10" dirty="0" err="1"/>
              <a:t>eumquam</a:t>
            </a:r>
            <a:r>
              <a:rPr lang="pl-PL" spc="-10" dirty="0"/>
              <a:t> </a:t>
            </a:r>
            <a:r>
              <a:rPr lang="pl-PL" spc="-10" dirty="0" err="1"/>
              <a:t>restibusti</a:t>
            </a:r>
            <a:r>
              <a:rPr lang="pl-PL" spc="-10" dirty="0"/>
              <a:t> </a:t>
            </a:r>
            <a:r>
              <a:rPr lang="pl-PL" spc="-5" dirty="0" err="1"/>
              <a:t>tem</a:t>
            </a:r>
            <a:r>
              <a:rPr lang="pl-PL" spc="-5" dirty="0"/>
              <a:t> </a:t>
            </a:r>
            <a:r>
              <a:rPr lang="pl-PL" spc="-5" dirty="0" err="1"/>
              <a:t>hari</a:t>
            </a:r>
            <a:r>
              <a:rPr lang="pl-PL" spc="-5" dirty="0"/>
              <a:t> </a:t>
            </a:r>
            <a:r>
              <a:rPr lang="pl-PL" spc="-20" dirty="0" err="1"/>
              <a:t>debitatur</a:t>
            </a:r>
            <a:r>
              <a:rPr lang="pl-PL" spc="-20" dirty="0"/>
              <a:t>,  </a:t>
            </a:r>
            <a:r>
              <a:rPr lang="pl-PL" spc="-5" dirty="0" err="1"/>
              <a:t>odit</a:t>
            </a:r>
            <a:r>
              <a:rPr lang="pl-PL" spc="-5" dirty="0"/>
              <a:t> </a:t>
            </a:r>
            <a:r>
              <a:rPr lang="pl-PL" spc="-5" dirty="0" err="1"/>
              <a:t>magnam</a:t>
            </a:r>
            <a:r>
              <a:rPr lang="pl-PL" spc="-5" dirty="0"/>
              <a:t> </a:t>
            </a:r>
            <a:r>
              <a:rPr lang="pl-PL" dirty="0" err="1"/>
              <a:t>faccus</a:t>
            </a:r>
            <a:r>
              <a:rPr lang="pl-PL" dirty="0"/>
              <a:t> </a:t>
            </a:r>
            <a:r>
              <a:rPr lang="pl-PL" spc="-5" dirty="0"/>
              <a:t>pora </a:t>
            </a:r>
            <a:r>
              <a:rPr lang="pl-PL" spc="-5" dirty="0" err="1"/>
              <a:t>asperup</a:t>
            </a:r>
            <a:r>
              <a:rPr lang="pl-PL" spc="-5" dirty="0"/>
              <a:t> </a:t>
            </a:r>
            <a:r>
              <a:rPr lang="pl-PL" spc="-5" dirty="0" err="1"/>
              <a:t>isquaep</a:t>
            </a:r>
            <a:r>
              <a:rPr lang="pl-PL" spc="-5" dirty="0"/>
              <a:t> </a:t>
            </a:r>
            <a:r>
              <a:rPr lang="pl-PL" spc="-5" dirty="0" err="1"/>
              <a:t>udandis</a:t>
            </a:r>
            <a:r>
              <a:rPr lang="pl-PL" spc="-5" dirty="0"/>
              <a:t> </a:t>
            </a:r>
            <a:r>
              <a:rPr lang="pl-PL" spc="-5" dirty="0" err="1"/>
              <a:t>is</a:t>
            </a:r>
            <a:r>
              <a:rPr lang="pl-PL" spc="-5" dirty="0"/>
              <a:t> </a:t>
            </a:r>
            <a:r>
              <a:rPr lang="pl-PL" spc="-10" dirty="0" err="1"/>
              <a:t>dus</a:t>
            </a:r>
            <a:r>
              <a:rPr lang="pl-PL" spc="-10" dirty="0"/>
              <a:t> </a:t>
            </a:r>
            <a:r>
              <a:rPr lang="pl-PL" dirty="0" err="1"/>
              <a:t>il</a:t>
            </a:r>
            <a:r>
              <a:rPr lang="pl-PL" dirty="0"/>
              <a:t> </a:t>
            </a:r>
            <a:r>
              <a:rPr lang="pl-PL" spc="-10" dirty="0" err="1"/>
              <a:t>ium</a:t>
            </a:r>
            <a:r>
              <a:rPr lang="pl-PL" spc="-10" dirty="0"/>
              <a:t>  </a:t>
            </a:r>
            <a:r>
              <a:rPr lang="pl-PL" dirty="0" err="1"/>
              <a:t>facearum</a:t>
            </a:r>
            <a:r>
              <a:rPr lang="pl-PL" dirty="0"/>
              <a:t>, </a:t>
            </a:r>
            <a:r>
              <a:rPr lang="pl-PL" spc="5" dirty="0"/>
              <a:t>od </a:t>
            </a:r>
            <a:r>
              <a:rPr lang="pl-PL" spc="-10" dirty="0" err="1"/>
              <a:t>ut</a:t>
            </a:r>
            <a:r>
              <a:rPr lang="pl-PL" spc="-10" dirty="0"/>
              <a:t> </a:t>
            </a:r>
            <a:r>
              <a:rPr lang="pl-PL" spc="-5" dirty="0"/>
              <a:t>ma </a:t>
            </a:r>
            <a:r>
              <a:rPr lang="pl-PL" spc="-10" dirty="0"/>
              <a:t>sit </a:t>
            </a:r>
            <a:r>
              <a:rPr lang="pl-PL" spc="-5" dirty="0" err="1"/>
              <a:t>hilit</a:t>
            </a:r>
            <a:r>
              <a:rPr lang="pl-PL" spc="-5" dirty="0"/>
              <a:t> </a:t>
            </a:r>
            <a:r>
              <a:rPr lang="pl-PL" spc="-10" dirty="0" err="1"/>
              <a:t>eatum</a:t>
            </a:r>
            <a:r>
              <a:rPr lang="pl-PL" spc="-10" dirty="0"/>
              <a:t> </a:t>
            </a:r>
            <a:r>
              <a:rPr lang="pl-PL" dirty="0"/>
              <a:t>et </a:t>
            </a:r>
            <a:r>
              <a:rPr lang="pl-PL" spc="-15" dirty="0" err="1"/>
              <a:t>voluptatur</a:t>
            </a:r>
            <a:r>
              <a:rPr lang="pl-PL" spc="-15" dirty="0"/>
              <a:t> </a:t>
            </a:r>
            <a:r>
              <a:rPr lang="pl-PL" spc="-5" dirty="0" err="1"/>
              <a:t>acessitatia</a:t>
            </a:r>
            <a:r>
              <a:rPr lang="pl-PL" spc="-5" dirty="0"/>
              <a:t> </a:t>
            </a:r>
            <a:r>
              <a:rPr lang="pl-PL" dirty="0"/>
              <a:t>do-  </a:t>
            </a:r>
            <a:r>
              <a:rPr lang="pl-PL" spc="-10" dirty="0" err="1"/>
              <a:t>eumquamuscia</a:t>
            </a:r>
            <a:r>
              <a:rPr lang="pl-PL" spc="-10" dirty="0"/>
              <a:t> </a:t>
            </a:r>
            <a:r>
              <a:rPr lang="pl-PL" spc="-10" dirty="0" err="1"/>
              <a:t>quam</a:t>
            </a:r>
            <a:r>
              <a:rPr lang="pl-PL" spc="-10" dirty="0"/>
              <a:t> </a:t>
            </a:r>
            <a:r>
              <a:rPr lang="pl-PL" spc="-10" dirty="0" err="1"/>
              <a:t>repratio</a:t>
            </a:r>
            <a:r>
              <a:rPr lang="pl-PL" spc="-10" dirty="0"/>
              <a:t> </a:t>
            </a:r>
            <a:r>
              <a:rPr lang="pl-PL" spc="-10" dirty="0" err="1"/>
              <a:t>dolor</a:t>
            </a:r>
            <a:r>
              <a:rPr lang="pl-PL" spc="-10" dirty="0"/>
              <a:t> re </a:t>
            </a:r>
            <a:r>
              <a:rPr lang="pl-PL" spc="-5" dirty="0" err="1"/>
              <a:t>vendis</a:t>
            </a:r>
            <a:r>
              <a:rPr lang="pl-PL" spc="-5" dirty="0"/>
              <a:t> </a:t>
            </a:r>
            <a:r>
              <a:rPr lang="pl-PL" spc="-10" dirty="0" err="1"/>
              <a:t>utemolo</a:t>
            </a:r>
            <a:r>
              <a:rPr lang="pl-PL" spc="-10" dirty="0"/>
              <a:t> </a:t>
            </a:r>
            <a:r>
              <a:rPr lang="pl-PL" spc="-10" dirty="0" err="1"/>
              <a:t>riatque</a:t>
            </a:r>
            <a:r>
              <a:rPr lang="pl-PL" spc="-10" dirty="0"/>
              <a:t>  </a:t>
            </a:r>
            <a:r>
              <a:rPr lang="pl-PL" spc="-10" dirty="0" err="1"/>
              <a:t>volor</a:t>
            </a:r>
            <a:r>
              <a:rPr lang="pl-PL" spc="-10" dirty="0"/>
              <a:t> </a:t>
            </a:r>
            <a:r>
              <a:rPr lang="pl-PL" spc="-10" dirty="0" err="1"/>
              <a:t>sunt</a:t>
            </a:r>
            <a:r>
              <a:rPr lang="pl-PL" spc="-10" dirty="0"/>
              <a:t>, </a:t>
            </a:r>
            <a:r>
              <a:rPr lang="pl-PL" spc="-5" dirty="0" err="1"/>
              <a:t>odipsam</a:t>
            </a:r>
            <a:r>
              <a:rPr lang="pl-PL" spc="-5" dirty="0"/>
              <a:t> sum </a:t>
            </a:r>
            <a:r>
              <a:rPr lang="pl-PL" spc="-5" dirty="0" err="1"/>
              <a:t>inctet</a:t>
            </a:r>
            <a:r>
              <a:rPr lang="pl-PL" spc="-5" dirty="0"/>
              <a:t> </a:t>
            </a:r>
            <a:r>
              <a:rPr lang="pl-PL" dirty="0" err="1"/>
              <a:t>hicia</a:t>
            </a:r>
            <a:r>
              <a:rPr lang="pl-PL" dirty="0"/>
              <a:t> </a:t>
            </a:r>
            <a:r>
              <a:rPr lang="pl-PL" spc="-5" dirty="0" err="1"/>
              <a:t>plibusaest</a:t>
            </a:r>
            <a:r>
              <a:rPr lang="pl-PL" spc="-5" dirty="0"/>
              <a:t>, qui </a:t>
            </a:r>
            <a:r>
              <a:rPr lang="pl-PL" spc="-10" dirty="0" err="1"/>
              <a:t>dolorernat</a:t>
            </a:r>
            <a:r>
              <a:rPr lang="pl-PL" spc="-10" dirty="0"/>
              <a:t>  </a:t>
            </a:r>
            <a:r>
              <a:rPr lang="pl-PL" spc="-10" dirty="0" err="1"/>
              <a:t>ut</a:t>
            </a:r>
            <a:r>
              <a:rPr lang="pl-PL" spc="-10" dirty="0"/>
              <a:t> </a:t>
            </a:r>
            <a:r>
              <a:rPr lang="pl-PL" dirty="0"/>
              <a:t>et </a:t>
            </a:r>
            <a:r>
              <a:rPr lang="pl-PL" dirty="0" err="1"/>
              <a:t>esequi</a:t>
            </a:r>
            <a:r>
              <a:rPr lang="pl-PL" dirty="0"/>
              <a:t> </a:t>
            </a:r>
            <a:r>
              <a:rPr lang="pl-PL" spc="-20" dirty="0"/>
              <a:t>aut</a:t>
            </a:r>
            <a:r>
              <a:rPr lang="pl-PL" spc="-65" dirty="0"/>
              <a:t> </a:t>
            </a:r>
            <a:r>
              <a:rPr lang="pl-PL" spc="-10" dirty="0" err="1"/>
              <a:t>eat</a:t>
            </a:r>
            <a:r>
              <a:rPr lang="pl-PL" spc="-10" dirty="0"/>
              <a:t> </a:t>
            </a:r>
            <a:r>
              <a:rPr lang="pl-PL" spc="-5" dirty="0"/>
              <a:t>, </a:t>
            </a:r>
            <a:r>
              <a:rPr lang="pl-PL" spc="-10" dirty="0"/>
              <a:t>con </a:t>
            </a:r>
            <a:r>
              <a:rPr lang="pl-PL" spc="-10" dirty="0" err="1"/>
              <a:t>eumquam</a:t>
            </a:r>
            <a:r>
              <a:rPr lang="pl-PL" spc="-10" dirty="0"/>
              <a:t> </a:t>
            </a:r>
            <a:r>
              <a:rPr lang="pl-PL" spc="-10" dirty="0" err="1"/>
              <a:t>restibusti</a:t>
            </a:r>
            <a:r>
              <a:rPr lang="pl-PL" spc="-10" dirty="0"/>
              <a:t> </a:t>
            </a:r>
            <a:r>
              <a:rPr lang="pl-PL" spc="-5" dirty="0" err="1"/>
              <a:t>tem</a:t>
            </a:r>
            <a:r>
              <a:rPr lang="pl-PL" spc="-5" dirty="0"/>
              <a:t> </a:t>
            </a:r>
            <a:r>
              <a:rPr lang="pl-PL" spc="-5" dirty="0" err="1"/>
              <a:t>hari</a:t>
            </a:r>
            <a:r>
              <a:rPr lang="pl-PL" spc="-5" dirty="0"/>
              <a:t> </a:t>
            </a:r>
            <a:r>
              <a:rPr lang="pl-PL" spc="-20" dirty="0" err="1"/>
              <a:t>debitatur</a:t>
            </a:r>
            <a:r>
              <a:rPr lang="pl-PL" spc="-20" dirty="0"/>
              <a:t>,  </a:t>
            </a:r>
            <a:r>
              <a:rPr lang="pl-PL" spc="-5" dirty="0" err="1"/>
              <a:t>odit</a:t>
            </a:r>
            <a:r>
              <a:rPr lang="pl-PL" spc="-5" dirty="0"/>
              <a:t> </a:t>
            </a:r>
            <a:r>
              <a:rPr lang="pl-PL" spc="-5" dirty="0" err="1"/>
              <a:t>magnam</a:t>
            </a:r>
            <a:r>
              <a:rPr lang="pl-PL" spc="-5" dirty="0"/>
              <a:t> </a:t>
            </a:r>
            <a:r>
              <a:rPr lang="pl-PL" dirty="0" err="1"/>
              <a:t>faccus</a:t>
            </a:r>
            <a:r>
              <a:rPr lang="pl-PL" dirty="0"/>
              <a:t> </a:t>
            </a:r>
            <a:r>
              <a:rPr lang="pl-PL" spc="-5" dirty="0"/>
              <a:t>pora </a:t>
            </a:r>
            <a:r>
              <a:rPr lang="pl-PL" spc="-5" dirty="0" err="1"/>
              <a:t>asperup</a:t>
            </a:r>
            <a:r>
              <a:rPr lang="pl-PL" spc="-5" dirty="0"/>
              <a:t> </a:t>
            </a:r>
            <a:r>
              <a:rPr lang="pl-PL" spc="-5" dirty="0" err="1"/>
              <a:t>isquaep</a:t>
            </a:r>
            <a:r>
              <a:rPr lang="pl-PL" spc="-5" dirty="0"/>
              <a:t> </a:t>
            </a:r>
            <a:r>
              <a:rPr lang="pl-PL" spc="-5" dirty="0" err="1"/>
              <a:t>udandis</a:t>
            </a:r>
            <a:r>
              <a:rPr lang="pl-PL" spc="-5" dirty="0"/>
              <a:t> </a:t>
            </a:r>
            <a:r>
              <a:rPr lang="pl-PL" spc="-5" dirty="0" err="1"/>
              <a:t>is</a:t>
            </a:r>
            <a:r>
              <a:rPr lang="pl-PL" spc="-5" dirty="0"/>
              <a:t> </a:t>
            </a:r>
            <a:r>
              <a:rPr lang="pl-PL" spc="-10" dirty="0" err="1"/>
              <a:t>dus</a:t>
            </a:r>
            <a:r>
              <a:rPr lang="pl-PL" spc="-10" dirty="0"/>
              <a:t> </a:t>
            </a:r>
            <a:r>
              <a:rPr lang="pl-PL" dirty="0" err="1"/>
              <a:t>il</a:t>
            </a:r>
            <a:r>
              <a:rPr lang="pl-PL" dirty="0"/>
              <a:t> </a:t>
            </a:r>
            <a:r>
              <a:rPr lang="pl-PL" spc="-10" dirty="0" err="1"/>
              <a:t>ium</a:t>
            </a:r>
            <a:r>
              <a:rPr lang="pl-PL" spc="-10" dirty="0"/>
              <a:t>  </a:t>
            </a:r>
            <a:r>
              <a:rPr lang="pl-PL" dirty="0" err="1"/>
              <a:t>facearum</a:t>
            </a:r>
            <a:r>
              <a:rPr lang="pl-PL" dirty="0"/>
              <a:t>, </a:t>
            </a:r>
            <a:r>
              <a:rPr lang="pl-PL" spc="5" dirty="0"/>
              <a:t>od </a:t>
            </a:r>
            <a:r>
              <a:rPr lang="pl-PL" spc="-10" dirty="0" err="1"/>
              <a:t>ut</a:t>
            </a:r>
            <a:r>
              <a:rPr lang="pl-PL" spc="-10" dirty="0"/>
              <a:t> </a:t>
            </a:r>
            <a:r>
              <a:rPr lang="pl-PL" spc="-5" dirty="0"/>
              <a:t>ma </a:t>
            </a:r>
            <a:r>
              <a:rPr lang="pl-PL" spc="-10" dirty="0"/>
              <a:t>sit </a:t>
            </a:r>
            <a:r>
              <a:rPr lang="pl-PL" spc="-5" dirty="0" err="1"/>
              <a:t>hilit</a:t>
            </a:r>
            <a:r>
              <a:rPr lang="pl-PL" spc="-5" dirty="0"/>
              <a:t> </a:t>
            </a:r>
            <a:r>
              <a:rPr lang="pl-PL" spc="-10" dirty="0" err="1"/>
              <a:t>eatum</a:t>
            </a:r>
            <a:r>
              <a:rPr lang="pl-PL" spc="-10" dirty="0"/>
              <a:t> </a:t>
            </a:r>
            <a:r>
              <a:rPr lang="pl-PL" dirty="0"/>
              <a:t>et </a:t>
            </a:r>
            <a:r>
              <a:rPr lang="pl-PL" spc="-15" dirty="0" err="1"/>
              <a:t>voluptatur</a:t>
            </a:r>
            <a:r>
              <a:rPr lang="pl-PL" spc="-15" dirty="0"/>
              <a:t> </a:t>
            </a:r>
            <a:r>
              <a:rPr lang="pl-PL" spc="-5" dirty="0" err="1"/>
              <a:t>acessitatia</a:t>
            </a:r>
            <a:r>
              <a:rPr lang="pl-PL" spc="-5" dirty="0"/>
              <a:t> </a:t>
            </a:r>
            <a:r>
              <a:rPr lang="pl-PL" dirty="0"/>
              <a:t>do-  </a:t>
            </a:r>
            <a:r>
              <a:rPr lang="pl-PL" spc="-10" dirty="0" err="1"/>
              <a:t>eumquamuscia</a:t>
            </a:r>
            <a:r>
              <a:rPr lang="pl-PL" spc="-10" dirty="0"/>
              <a:t> </a:t>
            </a:r>
            <a:r>
              <a:rPr lang="pl-PL" spc="-10" dirty="0" err="1"/>
              <a:t>quam</a:t>
            </a:r>
            <a:r>
              <a:rPr lang="pl-PL" spc="-10" dirty="0"/>
              <a:t> </a:t>
            </a:r>
            <a:r>
              <a:rPr lang="pl-PL" spc="-10" dirty="0" err="1"/>
              <a:t>repratio</a:t>
            </a:r>
            <a:r>
              <a:rPr lang="pl-PL" spc="-10" dirty="0"/>
              <a:t> </a:t>
            </a:r>
            <a:r>
              <a:rPr lang="pl-PL" spc="-10" dirty="0" err="1"/>
              <a:t>dolor</a:t>
            </a:r>
            <a:r>
              <a:rPr lang="pl-PL" spc="-10" dirty="0"/>
              <a:t> re </a:t>
            </a:r>
            <a:r>
              <a:rPr lang="pl-PL" spc="-5" dirty="0" err="1"/>
              <a:t>vendis</a:t>
            </a:r>
            <a:r>
              <a:rPr lang="pl-PL" spc="-5" dirty="0"/>
              <a:t> </a:t>
            </a:r>
            <a:r>
              <a:rPr lang="pl-PL" spc="-10" dirty="0" err="1"/>
              <a:t>utemolo</a:t>
            </a:r>
            <a:r>
              <a:rPr lang="pl-PL" spc="-10" dirty="0"/>
              <a:t> </a:t>
            </a:r>
            <a:r>
              <a:rPr lang="pl-PL" spc="-10" dirty="0" err="1"/>
              <a:t>riatque</a:t>
            </a:r>
            <a:r>
              <a:rPr lang="pl-PL" spc="-10" dirty="0"/>
              <a:t>  </a:t>
            </a:r>
            <a:r>
              <a:rPr lang="pl-PL" spc="-10" dirty="0" err="1"/>
              <a:t>volor</a:t>
            </a:r>
            <a:r>
              <a:rPr lang="pl-PL" spc="-10" dirty="0"/>
              <a:t> </a:t>
            </a:r>
            <a:r>
              <a:rPr lang="pl-PL" spc="-10" dirty="0" err="1"/>
              <a:t>sunt</a:t>
            </a:r>
            <a:r>
              <a:rPr lang="pl-PL" spc="-10" dirty="0"/>
              <a:t>, </a:t>
            </a:r>
            <a:r>
              <a:rPr lang="pl-PL" spc="-5" dirty="0" err="1"/>
              <a:t>odipsam</a:t>
            </a:r>
            <a:r>
              <a:rPr lang="pl-PL" spc="-5" dirty="0"/>
              <a:t> sum </a:t>
            </a:r>
            <a:r>
              <a:rPr lang="pl-PL" spc="-5" dirty="0" err="1"/>
              <a:t>inctet</a:t>
            </a:r>
            <a:r>
              <a:rPr lang="pl-PL" spc="-5" dirty="0"/>
              <a:t> </a:t>
            </a:r>
            <a:r>
              <a:rPr lang="pl-PL" dirty="0" err="1"/>
              <a:t>hicia</a:t>
            </a:r>
            <a:r>
              <a:rPr lang="pl-PL" dirty="0"/>
              <a:t> </a:t>
            </a:r>
            <a:r>
              <a:rPr lang="pl-PL" spc="-5" dirty="0" err="1"/>
              <a:t>plibusaest</a:t>
            </a:r>
            <a:r>
              <a:rPr lang="pl-PL" spc="-5" dirty="0"/>
              <a:t>, qui </a:t>
            </a:r>
            <a:r>
              <a:rPr lang="pl-PL" spc="-10" dirty="0" err="1"/>
              <a:t>dolorernat</a:t>
            </a:r>
            <a:r>
              <a:rPr lang="pl-PL" spc="-10" dirty="0"/>
              <a:t>  </a:t>
            </a:r>
            <a:r>
              <a:rPr lang="pl-PL" spc="-10" dirty="0" err="1"/>
              <a:t>ut</a:t>
            </a:r>
            <a:r>
              <a:rPr lang="pl-PL" spc="-10" dirty="0"/>
              <a:t> </a:t>
            </a:r>
            <a:r>
              <a:rPr lang="pl-PL" dirty="0"/>
              <a:t>et </a:t>
            </a:r>
            <a:r>
              <a:rPr lang="pl-PL" dirty="0" err="1"/>
              <a:t>esequi</a:t>
            </a:r>
            <a:r>
              <a:rPr lang="pl-PL" dirty="0"/>
              <a:t> </a:t>
            </a:r>
            <a:r>
              <a:rPr lang="pl-PL" spc="-20" dirty="0"/>
              <a:t>aut</a:t>
            </a:r>
            <a:r>
              <a:rPr lang="pl-PL" spc="-65" dirty="0"/>
              <a:t> </a:t>
            </a:r>
            <a:r>
              <a:rPr lang="pl-PL" spc="-10" dirty="0" err="1"/>
              <a:t>eat</a:t>
            </a:r>
            <a:r>
              <a:rPr lang="pl-PL" spc="-1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spc="-1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spc="-10" dirty="0">
              <a:solidFill>
                <a:srgbClr val="626769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>
                <a:solidFill>
                  <a:srgbClr val="626769"/>
                </a:solidFill>
              </a:rPr>
              <a:t>tel.: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 err="1">
                <a:solidFill>
                  <a:srgbClr val="626769"/>
                </a:solidFill>
              </a:rPr>
              <a:t>mob</a:t>
            </a:r>
            <a:r>
              <a:rPr lang="pl-PL" spc="-10" dirty="0">
                <a:solidFill>
                  <a:srgbClr val="626769"/>
                </a:solidFill>
              </a:rPr>
              <a:t>.: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>
                <a:solidFill>
                  <a:srgbClr val="626769"/>
                </a:solidFill>
              </a:rPr>
              <a:t>e-mail: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10" dirty="0">
                <a:solidFill>
                  <a:srgbClr val="626769"/>
                </a:solidFill>
              </a:rPr>
              <a:t>www.paih.pl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39" y="6010316"/>
            <a:ext cx="5761038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877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ane kontaktow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tekstu 2"/>
          <p:cNvSpPr>
            <a:spLocks noGrp="1"/>
          </p:cNvSpPr>
          <p:nvPr>
            <p:ph type="body" sz="quarter" idx="15" hasCustomPrompt="1"/>
          </p:nvPr>
        </p:nvSpPr>
        <p:spPr>
          <a:xfrm>
            <a:off x="442913" y="1844675"/>
            <a:ext cx="7669471" cy="1511174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latin typeface="+mn-lt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5" dirty="0">
                <a:solidFill>
                  <a:srgbClr val="626769"/>
                </a:solidFill>
              </a:rPr>
              <a:t>Adres</a:t>
            </a:r>
          </a:p>
        </p:txBody>
      </p:sp>
      <p:sp>
        <p:nvSpPr>
          <p:cNvPr id="10" name="Symbol zastępczy tekstu 2"/>
          <p:cNvSpPr>
            <a:spLocks noGrp="1"/>
          </p:cNvSpPr>
          <p:nvPr>
            <p:ph type="body" sz="quarter" idx="16" hasCustomPrompt="1"/>
          </p:nvPr>
        </p:nvSpPr>
        <p:spPr>
          <a:xfrm>
            <a:off x="442913" y="4055288"/>
            <a:ext cx="7669471" cy="1517904"/>
          </a:xfrm>
        </p:spPr>
        <p:txBody>
          <a:bodyPr lIns="0" tIns="0" rIns="0" bIns="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latin typeface="+mn-lt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pc="-5" dirty="0">
                <a:solidFill>
                  <a:srgbClr val="626769"/>
                </a:solidFill>
              </a:rPr>
              <a:t>Kontakt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9144000" y="6213601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EC0B16D-D7FB-4722-A93E-B27BAD17AAF8}" type="slidenum">
              <a:rPr lang="pl-PL" sz="1600" smtClean="0">
                <a:solidFill>
                  <a:schemeClr val="tx2"/>
                </a:solidFill>
                <a:latin typeface="+mj-lt"/>
              </a:rPr>
              <a:pPr algn="r"/>
              <a:t>‹#›</a:t>
            </a:fld>
            <a:endParaRPr lang="pl-PL" sz="12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96" y="5920509"/>
            <a:ext cx="5761038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924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 1 kolumn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9144000" y="6213475"/>
            <a:ext cx="2743200" cy="365125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62EC920-8E84-410F-AC21-03CF4DA78179}" type="slidenum">
              <a:rPr lang="pl-PL" sz="1600" smtClean="0">
                <a:solidFill>
                  <a:schemeClr val="tx2"/>
                </a:solidFill>
                <a:latin typeface="+mj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pl-PL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3"/>
          </p:nvPr>
        </p:nvSpPr>
        <p:spPr>
          <a:xfrm>
            <a:off x="2135187" y="1458999"/>
            <a:ext cx="9708811" cy="37465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4"/>
          </p:nvPr>
        </p:nvSpPr>
        <p:spPr>
          <a:xfrm>
            <a:off x="2135188" y="324914"/>
            <a:ext cx="9708810" cy="82708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None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15"/>
          </p:nvPr>
        </p:nvSpPr>
        <p:spPr>
          <a:xfrm>
            <a:off x="2135187" y="1855373"/>
            <a:ext cx="9708812" cy="3997325"/>
          </a:xfrm>
        </p:spPr>
        <p:txBody>
          <a:bodyPr lIns="0" tIns="0" rIns="0" bIns="0"/>
          <a:lstStyle>
            <a:lvl1pPr marL="0" indent="0" defTabSz="357188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150000"/>
              <a:buFont typeface="Times New Roman" panose="02020603050405020304" pitchFamily="18" charset="0"/>
              <a:buNone/>
              <a:defRPr sz="1800" b="0"/>
            </a:lvl1pPr>
            <a:lvl2pPr marL="288000" marR="0" indent="-228600" algn="l" defTabSz="538163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Times New Roman" panose="02020603050405020304" pitchFamily="18" charset="0"/>
              <a:buChar char="̴"/>
              <a:tabLst/>
              <a:defRPr sz="1800"/>
            </a:lvl2pPr>
            <a:lvl3pPr marL="504000">
              <a:defRPr sz="1600"/>
            </a:lvl3pPr>
            <a:lvl4pPr marL="792000" indent="-228600">
              <a:buFont typeface="Times New Roman" panose="02020603050405020304" pitchFamily="18" charset="0"/>
              <a:buChar char="̵"/>
              <a:defRPr sz="1400"/>
            </a:lvl4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</p:txBody>
      </p:sp>
    </p:spTree>
    <p:extLst>
      <p:ext uri="{BB962C8B-B14F-4D97-AF65-F5344CB8AC3E}">
        <p14:creationId xmlns:p14="http://schemas.microsoft.com/office/powerpoint/2010/main" val="1137186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964" y="32817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ACF7-F0A0-4A91-BFC8-73FFE143871A}" type="datetimeFigureOut">
              <a:rPr lang="pl-PL" smtClean="0"/>
              <a:t>2019-10-31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0B16D-D7FB-4722-A93E-B27BAD17AA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276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43" r:id="rId2"/>
    <p:sldLayoutId id="2147483737" r:id="rId3"/>
    <p:sldLayoutId id="214748374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162" userDrawn="1">
          <p15:clr>
            <a:srgbClr val="F26B43"/>
          </p15:clr>
        </p15:guide>
        <p15:guide id="2" pos="1345" userDrawn="1">
          <p15:clr>
            <a:srgbClr val="F26B43"/>
          </p15:clr>
        </p15:guide>
        <p15:guide id="3" pos="27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minnowacji@parp.gov.p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Łącznik prosty 5">
            <a:extLst>
              <a:ext uri="{FF2B5EF4-FFF2-40B4-BE49-F238E27FC236}">
                <a16:creationId xmlns="" xmlns:a16="http://schemas.microsoft.com/office/drawing/2014/main" id="{E2300375-A4A8-41AF-98A4-6D44A58E103E}"/>
              </a:ext>
            </a:extLst>
          </p:cNvPr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tekstu 1">
            <a:extLst>
              <a:ext uri="{FF2B5EF4-FFF2-40B4-BE49-F238E27FC236}">
                <a16:creationId xmlns="" xmlns:a16="http://schemas.microsoft.com/office/drawing/2014/main" id="{7539AD05-881C-471C-BCFA-6E55050083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9506" y="2114549"/>
            <a:ext cx="11257087" cy="738801"/>
          </a:xfrm>
        </p:spPr>
        <p:txBody>
          <a:bodyPr/>
          <a:lstStyle/>
          <a:p>
            <a:r>
              <a:rPr lang="pl-PL" sz="4800" dirty="0" smtClean="0">
                <a:latin typeface="+mn-lt"/>
              </a:rPr>
              <a:t>Akademia Menadżera Innowacji (AMI)</a:t>
            </a:r>
            <a:endParaRPr lang="pl-PL" sz="4800" dirty="0">
              <a:latin typeface="+mn-lt"/>
            </a:endParaRPr>
          </a:p>
        </p:txBody>
      </p:sp>
      <p:sp>
        <p:nvSpPr>
          <p:cNvPr id="9" name="Symbol zastępczy tekstu 2">
            <a:extLst>
              <a:ext uri="{FF2B5EF4-FFF2-40B4-BE49-F238E27FC236}">
                <a16:creationId xmlns="" xmlns:a16="http://schemas.microsoft.com/office/drawing/2014/main" id="{694A9BDA-BBC7-49A7-BB31-D5CC205268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9506" y="3344406"/>
            <a:ext cx="8298494" cy="1623492"/>
          </a:xfrm>
        </p:spPr>
        <p:txBody>
          <a:bodyPr/>
          <a:lstStyle/>
          <a:p>
            <a:r>
              <a:rPr lang="pl-PL" sz="3200" b="1" dirty="0" smtClean="0">
                <a:solidFill>
                  <a:srgbClr val="B61928"/>
                </a:solidFill>
              </a:rPr>
              <a:t>II edycja programu szkoleniowo - doradczego</a:t>
            </a:r>
          </a:p>
          <a:p>
            <a:r>
              <a:rPr lang="pl-PL" sz="3200" b="1" dirty="0">
                <a:solidFill>
                  <a:srgbClr val="B61928"/>
                </a:solidFill>
              </a:rPr>
              <a:t>l</a:t>
            </a:r>
            <a:r>
              <a:rPr lang="pl-PL" sz="3200" b="1" dirty="0" smtClean="0">
                <a:solidFill>
                  <a:srgbClr val="B61928"/>
                </a:solidFill>
              </a:rPr>
              <a:t>uty – październik 2020</a:t>
            </a:r>
          </a:p>
        </p:txBody>
      </p:sp>
      <p:sp>
        <p:nvSpPr>
          <p:cNvPr id="10" name="Symbol zastępczy tekstu 3">
            <a:extLst>
              <a:ext uri="{FF2B5EF4-FFF2-40B4-BE49-F238E27FC236}">
                <a16:creationId xmlns="" xmlns:a16="http://schemas.microsoft.com/office/drawing/2014/main" id="{E9CBA576-8EBF-412F-B071-6D91ABD2CC03}"/>
              </a:ext>
            </a:extLst>
          </p:cNvPr>
          <p:cNvSpPr txBox="1">
            <a:spLocks/>
          </p:cNvSpPr>
          <p:nvPr/>
        </p:nvSpPr>
        <p:spPr>
          <a:xfrm>
            <a:off x="457200" y="5215456"/>
            <a:ext cx="8561144" cy="70505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800" dirty="0">
              <a:solidFill>
                <a:schemeClr val="tx2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4196" y="592050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96" y="5920509"/>
            <a:ext cx="5761038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63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5"/>
          </p:nvPr>
        </p:nvSpPr>
        <p:spPr>
          <a:xfrm>
            <a:off x="556953" y="1804085"/>
            <a:ext cx="10415847" cy="2899719"/>
          </a:xfrm>
        </p:spPr>
        <p:txBody>
          <a:bodyPr>
            <a:normAutofit fontScale="92500" lnSpcReduction="10000"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Jedyny w swoim rodzaju program szkoleniowo-doradczy w Polsce.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Celem Akademii Menadżera Innowacji jest wyposażenie menadżerów i pracowników kluczowych dla procesu zarządzania innowacjami w przedsiębiorstwie w kompetencje niezbędne do zarządzania procesem zmian, który prowadzi do wdrażania innowacji oraz wzmocnienie umiejętności zarządzania procesem innowacyjnym przez menadżerów polskich przedsiębiorstw, </a:t>
            </a:r>
            <a:br>
              <a:rPr lang="pl-PL" dirty="0" smtClean="0"/>
            </a:br>
            <a:r>
              <a:rPr lang="pl-PL" dirty="0" smtClean="0"/>
              <a:t>a także generowanie innowacji przez pracowników przedsiębiorstw.</a:t>
            </a:r>
          </a:p>
          <a:p>
            <a:pPr lvl="0"/>
            <a:endParaRPr lang="pl-PL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Okres realizacji II edycji AMI: </a:t>
            </a:r>
            <a:r>
              <a:rPr lang="pl-PL" b="1" dirty="0" smtClean="0"/>
              <a:t>luty – październik 2020 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Rekrutacja</a:t>
            </a:r>
            <a:r>
              <a:rPr lang="pl-PL" smtClean="0"/>
              <a:t>: </a:t>
            </a:r>
            <a:r>
              <a:rPr lang="pl-PL" b="1" smtClean="0"/>
              <a:t>listopad</a:t>
            </a:r>
            <a:r>
              <a:rPr lang="pl-PL" smtClean="0"/>
              <a:t> </a:t>
            </a:r>
            <a:r>
              <a:rPr lang="pl-PL" dirty="0" smtClean="0"/>
              <a:t>– </a:t>
            </a:r>
            <a:r>
              <a:rPr lang="pl-PL" b="1" dirty="0" smtClean="0"/>
              <a:t>grudzień 2019 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Składanie wniosków rekrutacyjnych: </a:t>
            </a:r>
            <a:r>
              <a:rPr lang="pl-PL" b="1" dirty="0" smtClean="0"/>
              <a:t>październik – grudzień 2019 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Uczestnicy: od </a:t>
            </a:r>
            <a:r>
              <a:rPr lang="pl-PL" b="1" dirty="0" smtClean="0"/>
              <a:t>2 do 5 pracowników </a:t>
            </a:r>
            <a:r>
              <a:rPr lang="pl-PL" dirty="0" smtClean="0"/>
              <a:t>MMŚP i dużych przedsiębiorstw zgłaszanych przez firmę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Dofinansowanie w ramach PO WER: </a:t>
            </a:r>
            <a:r>
              <a:rPr lang="pl-PL" b="1" dirty="0" smtClean="0"/>
              <a:t>80% dla MMŚP</a:t>
            </a:r>
            <a:r>
              <a:rPr lang="pl-PL" dirty="0" smtClean="0"/>
              <a:t>, </a:t>
            </a:r>
            <a:r>
              <a:rPr lang="pl-PL" b="1" dirty="0" smtClean="0"/>
              <a:t>50% dla dużych przedsiębiorstw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Wkład własny odbiorcy wsparcia: </a:t>
            </a:r>
            <a:r>
              <a:rPr lang="pl-PL" b="1" dirty="0" smtClean="0"/>
              <a:t>20% - MMŚP</a:t>
            </a:r>
            <a:r>
              <a:rPr lang="pl-PL" dirty="0" smtClean="0"/>
              <a:t>, </a:t>
            </a:r>
            <a:r>
              <a:rPr lang="pl-PL" b="1" dirty="0" smtClean="0"/>
              <a:t>50% - duże przedsiębiorstwo </a:t>
            </a:r>
            <a:r>
              <a:rPr lang="pl-PL" dirty="0" smtClean="0"/>
              <a:t>oraz </a:t>
            </a:r>
            <a:r>
              <a:rPr lang="pl-PL" b="1" dirty="0" smtClean="0"/>
              <a:t>VAT</a:t>
            </a:r>
            <a:r>
              <a:rPr lang="pl-PL" dirty="0" smtClean="0"/>
              <a:t> od usługi doradczej</a:t>
            </a:r>
            <a:endParaRPr lang="pl-PL" dirty="0"/>
          </a:p>
          <a:p>
            <a:pPr>
              <a:spcBef>
                <a:spcPts val="600"/>
              </a:spcBef>
            </a:pP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42913" y="1319189"/>
            <a:ext cx="1141127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B61928"/>
                </a:solidFill>
              </a:rPr>
              <a:t>Informacje ogólne dla II edycji AMI</a:t>
            </a:r>
          </a:p>
          <a:p>
            <a:endParaRPr lang="pl-PL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3" y="5994650"/>
            <a:ext cx="5761038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6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5"/>
          </p:nvPr>
        </p:nvSpPr>
        <p:spPr>
          <a:xfrm>
            <a:off x="556953" y="1804085"/>
            <a:ext cx="10415847" cy="3517558"/>
          </a:xfrm>
        </p:spPr>
        <p:txBody>
          <a:bodyPr>
            <a:normAutofit fontScale="85000" lnSpcReduction="20000"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Cykl szkoleniowy i doradczy realizowany równolegle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Doświadczeni wykładowcy, praktycy biznesu, doradcy i warsztatowcy</a:t>
            </a:r>
          </a:p>
          <a:p>
            <a:pPr lvl="0"/>
            <a:endParaRPr lang="pl-PL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Cykl szkoleniowy: </a:t>
            </a:r>
            <a:r>
              <a:rPr lang="pl-PL" b="1" dirty="0" smtClean="0"/>
              <a:t>9 zjazdów - 17 dni zajęć praktycznych i teoretycznych</a:t>
            </a:r>
            <a:r>
              <a:rPr lang="pl-PL" dirty="0" smtClean="0"/>
              <a:t>: (zjazd otwierający, 6 zjazdów tematycznych, zjazd podsumowujący z prezentacją Planu Wdrożenia Zmiany w przedsiębiorstwie, zjazd zamykający)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Cykl doradczy w wymiarze </a:t>
            </a:r>
            <a:r>
              <a:rPr lang="pl-PL" b="1" dirty="0" smtClean="0"/>
              <a:t>120 godz. doradztwa dla MŚP </a:t>
            </a:r>
            <a:r>
              <a:rPr lang="pl-PL" dirty="0" smtClean="0"/>
              <a:t>i </a:t>
            </a:r>
            <a:r>
              <a:rPr lang="pl-PL" b="1" dirty="0" smtClean="0"/>
              <a:t>dużych przedsiębiorstw </a:t>
            </a:r>
            <a:r>
              <a:rPr lang="pl-PL" dirty="0" smtClean="0"/>
              <a:t>oraz </a:t>
            </a:r>
            <a:r>
              <a:rPr lang="pl-PL" b="1" dirty="0" smtClean="0"/>
              <a:t>60 godz. dla mikroprzedsiębiorstw </a:t>
            </a:r>
            <a:r>
              <a:rPr lang="pl-PL" dirty="0" smtClean="0"/>
              <a:t>realizowany na terenie firmy pomiędzy zjazdami przez doradcę przydzielonego do każdego przedsiębiorstwa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Obszary tematyczne AMI oparte są na narzędziu diagnostycznym </a:t>
            </a:r>
            <a:r>
              <a:rPr lang="pl-PL" b="1" dirty="0" err="1" smtClean="0"/>
              <a:t>Innovation</a:t>
            </a:r>
            <a:r>
              <a:rPr lang="pl-PL" b="1" dirty="0" smtClean="0"/>
              <a:t> </a:t>
            </a:r>
            <a:r>
              <a:rPr lang="pl-PL" b="1" dirty="0" err="1" smtClean="0"/>
              <a:t>Health</a:t>
            </a:r>
            <a:r>
              <a:rPr lang="pl-PL" b="1" dirty="0" smtClean="0"/>
              <a:t> </a:t>
            </a:r>
            <a:r>
              <a:rPr lang="pl-PL" b="1" dirty="0" err="1" smtClean="0"/>
              <a:t>Check</a:t>
            </a:r>
            <a:r>
              <a:rPr lang="pl-PL" b="1" dirty="0" smtClean="0"/>
              <a:t> (IHC) i </a:t>
            </a:r>
            <a:r>
              <a:rPr lang="pl-PL" dirty="0" smtClean="0"/>
              <a:t>obejmują 6 obszarów: </a:t>
            </a:r>
            <a:r>
              <a:rPr lang="pl-PL" b="1" dirty="0" smtClean="0"/>
              <a:t>Kultura innowacyjności</a:t>
            </a:r>
            <a:r>
              <a:rPr lang="pl-PL" dirty="0" smtClean="0"/>
              <a:t>, </a:t>
            </a:r>
            <a:r>
              <a:rPr lang="pl-PL" b="1" dirty="0" smtClean="0"/>
              <a:t>zrozumienie biznesu</a:t>
            </a:r>
            <a:r>
              <a:rPr lang="pl-PL" dirty="0" smtClean="0"/>
              <a:t>, </a:t>
            </a:r>
            <a:r>
              <a:rPr lang="pl-PL" b="1" dirty="0" smtClean="0"/>
              <a:t>strategia</a:t>
            </a:r>
            <a:r>
              <a:rPr lang="pl-PL" dirty="0" smtClean="0"/>
              <a:t>, </a:t>
            </a:r>
            <a:r>
              <a:rPr lang="pl-PL" b="1" dirty="0" smtClean="0"/>
              <a:t>struktura organizacyjna</a:t>
            </a:r>
            <a:r>
              <a:rPr lang="pl-PL" dirty="0" smtClean="0"/>
              <a:t>, </a:t>
            </a:r>
            <a:r>
              <a:rPr lang="pl-PL" b="1" dirty="0" smtClean="0"/>
              <a:t>potencjał i zasoby</a:t>
            </a:r>
            <a:r>
              <a:rPr lang="pl-PL" dirty="0" smtClean="0"/>
              <a:t>, </a:t>
            </a:r>
            <a:r>
              <a:rPr lang="pl-PL" b="1" dirty="0" smtClean="0"/>
              <a:t>procesy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Przed rozpoczęciem części szkoleniowej AMI – badanie stopnia innowacyjności firmy z wykorzystaniem diagnozy IHC</a:t>
            </a:r>
            <a:r>
              <a:rPr lang="pl-PL" dirty="0"/>
              <a:t> </a:t>
            </a:r>
            <a:r>
              <a:rPr lang="pl-PL" dirty="0" smtClean="0"/>
              <a:t>pozwalające na lepsze zrozumienie jak funkcjonuje innowacyjne przedsiębiorstwo oraz jakie obszary firmy wymagają pilnego dostosowania lub rozwoju w celu usprawnienia zarządzania innowacjami</a:t>
            </a:r>
          </a:p>
          <a:p>
            <a:pPr lvl="0"/>
            <a:endParaRPr lang="pl-PL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Po zakończeniu cyklu szkoleniowo – doradczego: opracowany przez firmę ze wsparciem doradcy – Plan Wdrożenia Zmiany</a:t>
            </a:r>
          </a:p>
          <a:p>
            <a:pPr lvl="0"/>
            <a:endParaRPr lang="pl-PL" dirty="0" smtClean="0"/>
          </a:p>
          <a:p>
            <a:pPr>
              <a:spcBef>
                <a:spcPts val="600"/>
              </a:spcBef>
            </a:pP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42913" y="1319189"/>
            <a:ext cx="1141127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B61928"/>
                </a:solidFill>
              </a:rPr>
              <a:t>Kompleksowy program szkoleniowo – doradczy AMI</a:t>
            </a:r>
          </a:p>
          <a:p>
            <a:endParaRPr lang="pl-PL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3" y="5994650"/>
            <a:ext cx="5761038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25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RP Grupa PFR logo-CMYK_papier_firmow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25" y="286968"/>
            <a:ext cx="1329851" cy="496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265" y="286968"/>
            <a:ext cx="5294958" cy="631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673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5"/>
          </p:nvPr>
        </p:nvSpPr>
        <p:spPr>
          <a:xfrm>
            <a:off x="442913" y="1595719"/>
            <a:ext cx="10415847" cy="3691880"/>
          </a:xfrm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 smtClean="0"/>
              <a:t>Dla firmy:</a:t>
            </a:r>
          </a:p>
          <a:p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z</a:t>
            </a:r>
            <a:r>
              <a:rPr lang="pl-PL" dirty="0" smtClean="0"/>
              <a:t>większenie przewagi konkurencyjnej swojej firmy na rynku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</a:t>
            </a:r>
            <a:r>
              <a:rPr lang="pl-PL" dirty="0" smtClean="0"/>
              <a:t>oprawę efektywności pracy i procesów w firmie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</a:t>
            </a:r>
            <a:r>
              <a:rPr lang="pl-PL" dirty="0" smtClean="0"/>
              <a:t>zrost rentowności finansowej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tworzenie marki innowacji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d</a:t>
            </a:r>
            <a:r>
              <a:rPr lang="pl-PL" dirty="0" smtClean="0"/>
              <a:t>oświadczona kadra menadżerska w zakresie tworzenia i </a:t>
            </a:r>
            <a:r>
              <a:rPr lang="pl-PL" smtClean="0"/>
              <a:t>wdrażania innowacji</a:t>
            </a:r>
            <a:endParaRPr lang="pl-PL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lvl="0"/>
            <a:r>
              <a:rPr lang="pl-PL" dirty="0" smtClean="0"/>
              <a:t>Dla pracowników firmy:</a:t>
            </a:r>
          </a:p>
          <a:p>
            <a:pPr lvl="0"/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wzrost kompetencji i podniesienie kwalifikacji zawodowych uczestników Akademii Menadżera Innowacji w obszarze innowacyjności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lvl="0"/>
            <a:endParaRPr lang="pl-PL" dirty="0" smtClean="0"/>
          </a:p>
          <a:p>
            <a:pPr>
              <a:spcBef>
                <a:spcPts val="600"/>
              </a:spcBef>
            </a:pP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349625" y="1319189"/>
            <a:ext cx="1150456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B61928"/>
                </a:solidFill>
              </a:rPr>
              <a:t>AMI – korzyści dla firmy i pracowników</a:t>
            </a:r>
            <a:r>
              <a:rPr lang="pl-PL" dirty="0"/>
              <a:t/>
            </a:r>
            <a:br>
              <a:rPr lang="pl-PL" dirty="0"/>
            </a:br>
            <a:endParaRPr lang="pl-PL" dirty="0" smtClean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3" y="5994650"/>
            <a:ext cx="5761038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18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5"/>
          </p:nvPr>
        </p:nvSpPr>
        <p:spPr>
          <a:xfrm>
            <a:off x="1159604" y="1902339"/>
            <a:ext cx="7669471" cy="2406049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ts val="600"/>
              </a:spcBef>
            </a:pPr>
            <a:r>
              <a:rPr lang="pl-PL" sz="4200" b="1" dirty="0" smtClean="0">
                <a:solidFill>
                  <a:schemeClr val="tx2"/>
                </a:solidFill>
              </a:rPr>
              <a:t>Zapraszamy do udziału w Akademii Menadżera Innowacji</a:t>
            </a:r>
          </a:p>
          <a:p>
            <a:pPr>
              <a:spcBef>
                <a:spcPts val="600"/>
              </a:spcBef>
            </a:pPr>
            <a:endParaRPr lang="pl-PL" sz="2800" dirty="0">
              <a:solidFill>
                <a:schemeClr val="tx2"/>
              </a:solidFill>
            </a:endParaRPr>
          </a:p>
          <a:p>
            <a:endParaRPr lang="pl-PL" sz="2800" dirty="0"/>
          </a:p>
          <a:p>
            <a:endParaRPr lang="pl-PL" sz="2800" dirty="0" smtClean="0"/>
          </a:p>
          <a:p>
            <a:endParaRPr lang="pl-PL" sz="2800" dirty="0"/>
          </a:p>
          <a:p>
            <a:r>
              <a:rPr lang="pl-PL" sz="4500" b="1" dirty="0"/>
              <a:t>d</a:t>
            </a:r>
            <a:r>
              <a:rPr lang="pl-PL" sz="4500" b="1" dirty="0" smtClean="0"/>
              <a:t>ane kontaktowe</a:t>
            </a:r>
            <a:endParaRPr lang="pl-PL" sz="4500" b="1" dirty="0" smtClean="0"/>
          </a:p>
          <a:p>
            <a:r>
              <a:rPr lang="pl-PL" sz="2800" dirty="0" smtClean="0"/>
              <a:t> </a:t>
            </a:r>
            <a:endParaRPr lang="pl-PL" sz="2800" dirty="0"/>
          </a:p>
          <a:p>
            <a:r>
              <a:rPr lang="pl-PL" sz="2800" dirty="0"/>
              <a:t>Polska Agencja Rozwoju Przedsiębiorczości </a:t>
            </a:r>
          </a:p>
          <a:p>
            <a:r>
              <a:rPr lang="pl-PL" sz="2800" dirty="0"/>
              <a:t>ul. Pańska 81/83 </a:t>
            </a:r>
          </a:p>
          <a:p>
            <a:r>
              <a:rPr lang="pl-PL" sz="2800" dirty="0"/>
              <a:t>00-834 Warszawa </a:t>
            </a:r>
          </a:p>
          <a:p>
            <a:endParaRPr lang="pl-PL" sz="2800" dirty="0"/>
          </a:p>
          <a:p>
            <a:r>
              <a:rPr lang="pl-PL" sz="2800" dirty="0"/>
              <a:t>e-mail: </a:t>
            </a:r>
            <a:r>
              <a:rPr lang="pl-PL" sz="2800" dirty="0" smtClean="0">
                <a:hlinkClick r:id="rId2"/>
              </a:rPr>
              <a:t>aminnowacji@parp.gov.pl</a:t>
            </a:r>
            <a:endParaRPr lang="pl-PL" sz="2800" dirty="0" smtClean="0"/>
          </a:p>
          <a:p>
            <a:endParaRPr lang="pl-PL" sz="2800" dirty="0"/>
          </a:p>
          <a:p>
            <a:endParaRPr lang="pl-PL" sz="2800" dirty="0" smtClean="0"/>
          </a:p>
          <a:p>
            <a:r>
              <a:rPr lang="pl-PL" sz="4200" b="1" dirty="0">
                <a:solidFill>
                  <a:schemeClr val="tx2"/>
                </a:solidFill>
              </a:rPr>
              <a:t>Dziękuję za uwagę</a:t>
            </a:r>
          </a:p>
          <a:p>
            <a:endParaRPr lang="pl-PL" sz="2800" dirty="0" smtClean="0"/>
          </a:p>
          <a:p>
            <a:endParaRPr lang="pl-PL" sz="2800" dirty="0">
              <a:solidFill>
                <a:schemeClr val="tx2"/>
              </a:solidFill>
            </a:endParaRPr>
          </a:p>
          <a:p>
            <a:endParaRPr lang="pl-PL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78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RP">
      <a:dk1>
        <a:srgbClr val="626769"/>
      </a:dk1>
      <a:lt1>
        <a:srgbClr val="FFFFFF"/>
      </a:lt1>
      <a:dk2>
        <a:srgbClr val="B61928"/>
      </a:dk2>
      <a:lt2>
        <a:srgbClr val="FFFFFF"/>
      </a:lt2>
      <a:accent1>
        <a:srgbClr val="B61928"/>
      </a:accent1>
      <a:accent2>
        <a:srgbClr val="E95F6C"/>
      </a:accent2>
      <a:accent3>
        <a:srgbClr val="626769"/>
      </a:accent3>
      <a:accent4>
        <a:srgbClr val="9FA4A6"/>
      </a:accent4>
      <a:accent5>
        <a:srgbClr val="FFC000"/>
      </a:accent5>
      <a:accent6>
        <a:srgbClr val="3D83B3"/>
      </a:accent6>
      <a:hlink>
        <a:srgbClr val="B61928"/>
      </a:hlink>
      <a:folHlink>
        <a:srgbClr val="7F7F7F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12431</TotalTime>
  <Words>328</Words>
  <Application>Microsoft Office PowerPoint</Application>
  <PresentationFormat>Panoramiczny</PresentationFormat>
  <Paragraphs>65</Paragraphs>
  <Slides>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j.grzybowska@poczta.fm</dc:creator>
  <cp:lastModifiedBy>Waszczuk Michał</cp:lastModifiedBy>
  <cp:revision>400</cp:revision>
  <cp:lastPrinted>2018-12-11T10:21:36Z</cp:lastPrinted>
  <dcterms:created xsi:type="dcterms:W3CDTF">2017-01-17T17:37:53Z</dcterms:created>
  <dcterms:modified xsi:type="dcterms:W3CDTF">2019-10-31T09:31:19Z</dcterms:modified>
</cp:coreProperties>
</file>